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EF82A-6A61-48D3-9C12-B3A1BE686266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8034F-FCC3-40E1-AECC-B66BDAC5B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8034F-FCC3-40E1-AECC-B66BDAC5B08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8D9D4296-D719-48DD-984D-2EDD0C276B8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757C720C-7382-446A-9278-07EE65F0E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 да учим и научим градиво?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15200" cy="2590800"/>
          </a:xfrm>
        </p:spPr>
        <p:txBody>
          <a:bodyPr>
            <a:normAutofit/>
          </a:bodyPr>
          <a:lstStyle/>
          <a:p>
            <a:r>
              <a:rPr lang="sr-Cyrl-CS" sz="3600" b="1" dirty="0"/>
              <a:t>План рада за учење</a:t>
            </a:r>
          </a:p>
          <a:p>
            <a:endParaRPr lang="sr-Cyrl-CS" dirty="0"/>
          </a:p>
          <a:p>
            <a:endParaRPr lang="sr-Cyrl-C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Како почети?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3"/>
            <a:ext cx="7162800" cy="4572000"/>
          </a:xfrm>
        </p:spPr>
        <p:txBody>
          <a:bodyPr/>
          <a:lstStyle/>
          <a:p>
            <a:pPr>
              <a:buNone/>
            </a:pPr>
            <a:r>
              <a:rPr lang="en-US" sz="3200" b="1" dirty="0" err="1"/>
              <a:t>Поставити</a:t>
            </a:r>
            <a:r>
              <a:rPr lang="en-US" sz="3200" b="1" dirty="0"/>
              <a:t> </a:t>
            </a:r>
            <a:r>
              <a:rPr lang="en-US" sz="3200" b="1" dirty="0" err="1"/>
              <a:t>себи</a:t>
            </a:r>
            <a:r>
              <a:rPr lang="en-US" sz="3200" b="1" dirty="0"/>
              <a:t> </a:t>
            </a:r>
            <a:r>
              <a:rPr lang="en-US" sz="3200" b="1" dirty="0" err="1"/>
              <a:t>циљ</a:t>
            </a:r>
            <a:r>
              <a:rPr lang="sr-Cyrl-CS" sz="3200" b="1" dirty="0"/>
              <a:t>:</a:t>
            </a:r>
          </a:p>
          <a:p>
            <a:pPr>
              <a:buNone/>
            </a:pPr>
            <a:endParaRPr lang="sr-Cyrl-CS" dirty="0"/>
          </a:p>
          <a:p>
            <a:r>
              <a:rPr lang="en-US" dirty="0"/>
              <a:t>ШТА </a:t>
            </a:r>
            <a:r>
              <a:rPr lang="sr-Cyrl-CS" dirty="0"/>
              <a:t>ЋЕШ НАУЧИТИ ТОГ ДАНА?  </a:t>
            </a:r>
          </a:p>
          <a:p>
            <a:r>
              <a:rPr lang="sr-Cyrl-CS" dirty="0"/>
              <a:t>КОЛИКО ВРЕМЕНА ЋЕШ ОДВОЈИТИ ЗА ТО?</a:t>
            </a:r>
          </a:p>
          <a:p>
            <a:r>
              <a:rPr lang="en-US" dirty="0"/>
              <a:t> </a:t>
            </a:r>
            <a:r>
              <a:rPr lang="en-US" b="1" dirty="0" err="1"/>
              <a:t>Којим</a:t>
            </a:r>
            <a:r>
              <a:rPr lang="en-US" b="1" dirty="0"/>
              <a:t> </a:t>
            </a:r>
            <a:r>
              <a:rPr lang="en-US" b="1" dirty="0" err="1"/>
              <a:t>редоследом</a:t>
            </a:r>
            <a:r>
              <a:rPr lang="en-US" b="1" dirty="0"/>
              <a:t> </a:t>
            </a:r>
            <a:r>
              <a:rPr lang="en-US" b="1" dirty="0" err="1"/>
              <a:t>ћеш</a:t>
            </a:r>
            <a:r>
              <a:rPr lang="en-US" b="1" dirty="0"/>
              <a:t> </a:t>
            </a:r>
            <a:r>
              <a:rPr lang="en-US" b="1" dirty="0" err="1"/>
              <a:t>учити</a:t>
            </a:r>
            <a:r>
              <a:rPr lang="en-US" b="1" dirty="0"/>
              <a:t>? </a:t>
            </a:r>
            <a:endParaRPr lang="sr-Cyrl-CS" b="1" dirty="0"/>
          </a:p>
          <a:p>
            <a:r>
              <a:rPr lang="en-US" b="1" dirty="0" err="1"/>
              <a:t>Где</a:t>
            </a:r>
            <a:r>
              <a:rPr lang="en-US" b="1" dirty="0"/>
              <a:t> </a:t>
            </a:r>
            <a:r>
              <a:rPr lang="en-US" b="1" dirty="0" err="1"/>
              <a:t>ћеш</a:t>
            </a:r>
            <a:r>
              <a:rPr lang="en-US" b="1" dirty="0"/>
              <a:t> </a:t>
            </a:r>
            <a:r>
              <a:rPr lang="en-US" b="1" dirty="0" err="1"/>
              <a:t>учити</a:t>
            </a:r>
            <a:r>
              <a:rPr lang="en-US" b="1" dirty="0"/>
              <a:t>?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ШТА </a:t>
            </a:r>
            <a:r>
              <a:rPr lang="sr-Cyrl-CS" dirty="0"/>
              <a:t>ЋЕШ НАУЧИТИ ТОГ ДАНА?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err="1"/>
              <a:t>Важно</a:t>
            </a:r>
            <a:r>
              <a:rPr lang="en-US" b="1" i="1" dirty="0"/>
              <a:t> </a:t>
            </a:r>
            <a:r>
              <a:rPr lang="en-US" b="1" i="1" dirty="0" err="1"/>
              <a:t>је</a:t>
            </a:r>
            <a:r>
              <a:rPr lang="en-US" b="1" i="1" dirty="0"/>
              <a:t>: </a:t>
            </a:r>
            <a:endParaRPr lang="en-US" dirty="0"/>
          </a:p>
          <a:p>
            <a:r>
              <a:rPr lang="en-US" b="1" dirty="0" err="1"/>
              <a:t>учити</a:t>
            </a:r>
            <a:r>
              <a:rPr lang="en-US" b="1" dirty="0"/>
              <a:t> </a:t>
            </a:r>
            <a:r>
              <a:rPr lang="en-US" b="1" dirty="0" err="1"/>
              <a:t>ново</a:t>
            </a:r>
            <a:r>
              <a:rPr lang="en-US" b="1" dirty="0"/>
              <a:t> </a:t>
            </a:r>
            <a:r>
              <a:rPr lang="en-US" b="1" dirty="0" err="1"/>
              <a:t>градиво</a:t>
            </a:r>
            <a:r>
              <a:rPr lang="en-US" b="1" dirty="0"/>
              <a:t> </a:t>
            </a:r>
            <a:r>
              <a:rPr lang="en-US" b="1" dirty="0" err="1"/>
              <a:t>истог</a:t>
            </a:r>
            <a:r>
              <a:rPr lang="en-US" b="1" dirty="0"/>
              <a:t> </a:t>
            </a:r>
            <a:r>
              <a:rPr lang="en-US" b="1" dirty="0" err="1"/>
              <a:t>дана</a:t>
            </a:r>
            <a:r>
              <a:rPr lang="en-US" b="1" dirty="0"/>
              <a:t> </a:t>
            </a:r>
            <a:endParaRPr lang="sr-Cyrl-CS" b="1" dirty="0"/>
          </a:p>
          <a:p>
            <a:r>
              <a:rPr lang="en-US" b="1" dirty="0" err="1"/>
              <a:t>понављати</a:t>
            </a:r>
            <a:r>
              <a:rPr lang="en-US" b="1" dirty="0"/>
              <a:t> </a:t>
            </a:r>
            <a:r>
              <a:rPr lang="en-US" b="1" dirty="0" err="1"/>
              <a:t>предмете</a:t>
            </a:r>
            <a:r>
              <a:rPr lang="en-US" b="1" dirty="0"/>
              <a:t> </a:t>
            </a:r>
            <a:r>
              <a:rPr lang="en-US" b="1" dirty="0" err="1"/>
              <a:t>који</a:t>
            </a:r>
            <a:r>
              <a:rPr lang="en-US" b="1" dirty="0"/>
              <a:t> </a:t>
            </a:r>
            <a:r>
              <a:rPr lang="en-US" b="1" dirty="0" err="1"/>
              <a:t>су</a:t>
            </a:r>
            <a:r>
              <a:rPr lang="en-US" b="1" dirty="0"/>
              <a:t> </a:t>
            </a:r>
            <a:r>
              <a:rPr lang="en-US" b="1" dirty="0" err="1"/>
              <a:t>наредног</a:t>
            </a:r>
            <a:r>
              <a:rPr lang="en-US" b="1" dirty="0"/>
              <a:t> </a:t>
            </a:r>
            <a:r>
              <a:rPr lang="en-US" b="1" dirty="0" err="1"/>
              <a:t>дана</a:t>
            </a:r>
            <a:r>
              <a:rPr lang="en-US" b="1" dirty="0"/>
              <a:t> у </a:t>
            </a:r>
            <a:r>
              <a:rPr lang="en-US" b="1" dirty="0" err="1"/>
              <a:t>распореду</a:t>
            </a:r>
            <a:r>
              <a:rPr lang="en-US" b="1" dirty="0"/>
              <a:t> </a:t>
            </a:r>
            <a:r>
              <a:rPr lang="en-US" b="1" dirty="0" err="1"/>
              <a:t>часова</a:t>
            </a:r>
            <a:r>
              <a:rPr lang="en-US" b="1" dirty="0"/>
              <a:t> </a:t>
            </a:r>
            <a:endParaRPr lang="sr-Cyrl-CS" b="1" dirty="0"/>
          </a:p>
          <a:p>
            <a:pPr>
              <a:buNone/>
            </a:pPr>
            <a:r>
              <a:rPr lang="en-US" dirty="0" err="1"/>
              <a:t>Значи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ново</a:t>
            </a:r>
            <a:r>
              <a:rPr lang="en-US" dirty="0"/>
              <a:t> </a:t>
            </a:r>
            <a:r>
              <a:rPr lang="en-US" dirty="0" err="1"/>
              <a:t>градиво</a:t>
            </a:r>
            <a:r>
              <a:rPr lang="en-US" dirty="0"/>
              <a:t> </a:t>
            </a:r>
            <a:r>
              <a:rPr lang="en-US" dirty="0" err="1"/>
              <a:t>учиш</a:t>
            </a:r>
            <a:r>
              <a:rPr lang="en-US" dirty="0"/>
              <a:t> </a:t>
            </a:r>
            <a:r>
              <a:rPr lang="en-US" dirty="0" err="1"/>
              <a:t>истог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, </a:t>
            </a:r>
          </a:p>
          <a:p>
            <a:r>
              <a:rPr lang="en-US" dirty="0" err="1"/>
              <a:t>спречаваш</a:t>
            </a:r>
            <a:r>
              <a:rPr lang="en-US" dirty="0"/>
              <a:t> </a:t>
            </a:r>
            <a:r>
              <a:rPr lang="en-US" dirty="0" err="1"/>
              <a:t>брзо</a:t>
            </a:r>
            <a:r>
              <a:rPr lang="en-US" dirty="0"/>
              <a:t> </a:t>
            </a:r>
            <a:r>
              <a:rPr lang="en-US" dirty="0" err="1"/>
              <a:t>заборављање</a:t>
            </a:r>
            <a:r>
              <a:rPr lang="en-US" dirty="0"/>
              <a:t> </a:t>
            </a:r>
            <a:r>
              <a:rPr lang="en-US" dirty="0" err="1"/>
              <a:t>већ</a:t>
            </a:r>
            <a:r>
              <a:rPr lang="en-US" dirty="0"/>
              <a:t> </a:t>
            </a:r>
            <a:r>
              <a:rPr lang="en-US" dirty="0" err="1"/>
              <a:t>наученог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часу</a:t>
            </a:r>
            <a:r>
              <a:rPr lang="en-US" dirty="0"/>
              <a:t> </a:t>
            </a:r>
          </a:p>
          <a:p>
            <a:r>
              <a:rPr lang="en-US" dirty="0" err="1"/>
              <a:t>распоређујеш</a:t>
            </a:r>
            <a:r>
              <a:rPr lang="en-US" dirty="0"/>
              <a:t> </a:t>
            </a:r>
            <a:r>
              <a:rPr lang="en-US" dirty="0" err="1"/>
              <a:t>учење</a:t>
            </a:r>
            <a:r>
              <a:rPr lang="en-US" dirty="0"/>
              <a:t> у </a:t>
            </a:r>
            <a:r>
              <a:rPr lang="en-US" dirty="0" err="1"/>
              <a:t>времену</a:t>
            </a:r>
            <a:r>
              <a:rPr lang="en-US" dirty="0"/>
              <a:t> (</a:t>
            </a:r>
            <a:r>
              <a:rPr lang="en-US" dirty="0" err="1"/>
              <a:t>исто</a:t>
            </a:r>
            <a:r>
              <a:rPr lang="sr-Cyrl-CS" dirty="0"/>
              <a:t> </a:t>
            </a:r>
            <a:r>
              <a:rPr lang="en-US" dirty="0" err="1"/>
              <a:t>градиво</a:t>
            </a:r>
            <a:r>
              <a:rPr lang="en-US" dirty="0"/>
              <a:t> </a:t>
            </a:r>
            <a:r>
              <a:rPr lang="en-US" dirty="0" err="1"/>
              <a:t>ћеш</a:t>
            </a:r>
            <a:r>
              <a:rPr lang="en-US" dirty="0"/>
              <a:t> </a:t>
            </a:r>
            <a:r>
              <a:rPr lang="en-US" dirty="0" err="1"/>
              <a:t>поновити</a:t>
            </a:r>
            <a:r>
              <a:rPr lang="en-US" dirty="0"/>
              <a:t>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буде</a:t>
            </a:r>
            <a:r>
              <a:rPr lang="en-US" dirty="0"/>
              <a:t> у</a:t>
            </a:r>
            <a:r>
              <a:rPr lang="sr-Cyrl-CS" dirty="0"/>
              <a:t> </a:t>
            </a:r>
            <a:r>
              <a:rPr lang="en-US" dirty="0" err="1"/>
              <a:t>распореду</a:t>
            </a:r>
            <a:r>
              <a:rPr lang="en-US" dirty="0"/>
              <a:t> </a:t>
            </a:r>
            <a:r>
              <a:rPr lang="en-US" dirty="0" err="1"/>
              <a:t>часова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наредни</a:t>
            </a:r>
            <a:r>
              <a:rPr lang="en-US" dirty="0"/>
              <a:t> </a:t>
            </a:r>
            <a:r>
              <a:rPr lang="en-US" dirty="0" err="1"/>
              <a:t>дан</a:t>
            </a:r>
            <a:r>
              <a:rPr lang="en-US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КОЛИКО ВРЕМЕНА ЋЕШ ОДВОЈИТИ ЗА ТО?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 smtClean="0"/>
              <a:t>У</a:t>
            </a:r>
            <a:r>
              <a:rPr lang="en-US" dirty="0" err="1"/>
              <a:t>чење</a:t>
            </a:r>
            <a:r>
              <a:rPr lang="en-US" dirty="0"/>
              <a:t> </a:t>
            </a:r>
            <a:r>
              <a:rPr lang="sr-Cyrl-CS" dirty="0"/>
              <a:t>је </a:t>
            </a:r>
            <a:r>
              <a:rPr lang="en-US" dirty="0" err="1"/>
              <a:t>најефикасније</a:t>
            </a:r>
            <a:r>
              <a:rPr lang="en-US" dirty="0"/>
              <a:t>: </a:t>
            </a:r>
            <a:endParaRPr lang="sr-Cyrl-CS" dirty="0"/>
          </a:p>
          <a:p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подне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8:00-11:00 и </a:t>
            </a:r>
            <a:endParaRPr lang="sr-Cyrl-CS" dirty="0"/>
          </a:p>
          <a:p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подне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16:00 - 19:00 </a:t>
            </a:r>
            <a:r>
              <a:rPr lang="en-US" dirty="0" err="1"/>
              <a:t>часова</a:t>
            </a:r>
            <a:r>
              <a:rPr lang="en-US" dirty="0"/>
              <a:t>. </a:t>
            </a:r>
            <a:endParaRPr lang="sr-Cyrl-CS" dirty="0"/>
          </a:p>
          <a:p>
            <a:endParaRPr lang="sr-Cyrl-RS" b="1" dirty="0" smtClean="0"/>
          </a:p>
          <a:p>
            <a:r>
              <a:rPr lang="en-US" b="1" dirty="0" err="1" smtClean="0"/>
              <a:t>Важно</a:t>
            </a:r>
            <a:r>
              <a:rPr lang="en-US" b="1" dirty="0" smtClean="0"/>
              <a:t> </a:t>
            </a:r>
            <a:r>
              <a:rPr lang="en-US" b="1" dirty="0" err="1"/>
              <a:t>је</a:t>
            </a:r>
            <a:r>
              <a:rPr lang="en-US" b="1" dirty="0"/>
              <a:t> </a:t>
            </a:r>
            <a:r>
              <a:rPr lang="en-US" b="1" dirty="0" err="1"/>
              <a:t>да</a:t>
            </a:r>
            <a:r>
              <a:rPr lang="en-US" b="1" dirty="0"/>
              <a:t> </a:t>
            </a:r>
            <a:r>
              <a:rPr lang="en-US" b="1" dirty="0" err="1"/>
              <a:t>се</a:t>
            </a:r>
            <a:r>
              <a:rPr lang="en-US" b="1" dirty="0"/>
              <a:t> </a:t>
            </a:r>
            <a:r>
              <a:rPr lang="en-US" b="1" dirty="0" err="1"/>
              <a:t>осећаш</a:t>
            </a:r>
            <a:r>
              <a:rPr lang="en-US" b="1" dirty="0"/>
              <a:t> </a:t>
            </a:r>
            <a:r>
              <a:rPr lang="en-US" b="1" dirty="0" err="1"/>
              <a:t>одморно</a:t>
            </a:r>
            <a:r>
              <a:rPr lang="en-US" b="1" dirty="0"/>
              <a:t> и </a:t>
            </a:r>
            <a:r>
              <a:rPr lang="en-US" b="1" dirty="0" err="1"/>
              <a:t>спремно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учење</a:t>
            </a:r>
            <a:r>
              <a:rPr lang="en-US" b="1" dirty="0"/>
              <a:t> – </a:t>
            </a:r>
            <a:r>
              <a:rPr lang="en-US" b="1" dirty="0" err="1"/>
              <a:t>пронађи</a:t>
            </a:r>
            <a:r>
              <a:rPr lang="en-US" b="1" dirty="0"/>
              <a:t> </a:t>
            </a:r>
            <a:r>
              <a:rPr lang="en-US" b="1" dirty="0" err="1"/>
              <a:t>свој</a:t>
            </a:r>
            <a:r>
              <a:rPr lang="en-US" b="1" dirty="0"/>
              <a:t> </a:t>
            </a:r>
            <a:r>
              <a:rPr lang="en-US" b="1" dirty="0" err="1"/>
              <a:t>ритам</a:t>
            </a:r>
            <a:r>
              <a:rPr lang="en-US" b="1" dirty="0"/>
              <a:t> </a:t>
            </a:r>
            <a:r>
              <a:rPr lang="en-US" b="1" dirty="0" err="1"/>
              <a:t>учења</a:t>
            </a:r>
            <a:r>
              <a:rPr lang="en-US" b="1" dirty="0"/>
              <a:t> и </a:t>
            </a:r>
            <a:r>
              <a:rPr lang="en-US" b="1" dirty="0" err="1"/>
              <a:t>редовно</a:t>
            </a:r>
            <a:r>
              <a:rPr lang="en-US" b="1" dirty="0"/>
              <a:t> </a:t>
            </a:r>
            <a:r>
              <a:rPr lang="en-US" b="1" dirty="0" err="1"/>
              <a:t>га</a:t>
            </a:r>
            <a:r>
              <a:rPr lang="en-US" b="1" dirty="0"/>
              <a:t> </a:t>
            </a:r>
            <a:r>
              <a:rPr lang="en-US" b="1" dirty="0" err="1"/>
              <a:t>се</a:t>
            </a:r>
            <a:r>
              <a:rPr lang="en-US" b="1" dirty="0"/>
              <a:t> </a:t>
            </a:r>
            <a:r>
              <a:rPr lang="en-US" b="1" dirty="0" err="1"/>
              <a:t>придржавај</a:t>
            </a:r>
            <a:r>
              <a:rPr lang="en-US" b="1" dirty="0"/>
              <a:t>. 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Којим</a:t>
            </a:r>
            <a:r>
              <a:rPr lang="en-US" dirty="0"/>
              <a:t> </a:t>
            </a:r>
            <a:r>
              <a:rPr lang="en-US" dirty="0" err="1"/>
              <a:t>редоследом</a:t>
            </a:r>
            <a:r>
              <a:rPr lang="en-US" dirty="0"/>
              <a:t> </a:t>
            </a:r>
            <a:r>
              <a:rPr lang="en-US" dirty="0" err="1"/>
              <a:t>ћеш</a:t>
            </a:r>
            <a:r>
              <a:rPr lang="en-US" dirty="0"/>
              <a:t> </a:t>
            </a:r>
            <a:r>
              <a:rPr lang="en-US" dirty="0" err="1"/>
              <a:t>учити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2"/>
            <a:ext cx="7010400" cy="5462587"/>
          </a:xfrm>
        </p:spPr>
        <p:txBody>
          <a:bodyPr/>
          <a:lstStyle/>
          <a:p>
            <a:r>
              <a:rPr lang="sr-Cyrl-CS" dirty="0"/>
              <a:t>Почни са израдом домаћих задатака - примрема за учење </a:t>
            </a:r>
          </a:p>
          <a:p>
            <a:r>
              <a:rPr lang="sr-Cyrl-CS" dirty="0"/>
              <a:t>(пауза 5-10 минута), </a:t>
            </a:r>
          </a:p>
          <a:p>
            <a:r>
              <a:rPr lang="sr-Cyrl-CS" dirty="0"/>
              <a:t>Након тога учити оно што ти је теже </a:t>
            </a:r>
          </a:p>
          <a:p>
            <a:r>
              <a:rPr lang="sr-Cyrl-CS" dirty="0"/>
              <a:t>(пауза 10-20 мин.),</a:t>
            </a:r>
          </a:p>
          <a:p>
            <a:r>
              <a:rPr lang="sr-Cyrl-CS" dirty="0"/>
              <a:t>А на крају учи оно што ти је лако. </a:t>
            </a:r>
            <a:endParaRPr lang="sr-Cyrl-CS" dirty="0" smtClean="0"/>
          </a:p>
          <a:p>
            <a:endParaRPr lang="sr-Cyrl-CS" dirty="0"/>
          </a:p>
          <a:p>
            <a:pPr>
              <a:spcBef>
                <a:spcPts val="600"/>
              </a:spcBef>
            </a:pPr>
            <a:r>
              <a:rPr lang="sr-Cyrl-CS" b="1" dirty="0"/>
              <a:t>ВАЖНО:</a:t>
            </a:r>
            <a:r>
              <a:rPr lang="sr-Cyrl-CS" dirty="0"/>
              <a:t> </a:t>
            </a:r>
            <a:r>
              <a:rPr lang="sr-Cyrl-CS" b="1" i="1" dirty="0"/>
              <a:t>Не треба учити сродне предмете један за другим, градиво се може помешати.</a:t>
            </a:r>
          </a:p>
          <a:p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Којим</a:t>
            </a:r>
            <a:r>
              <a:rPr lang="en-US" dirty="0"/>
              <a:t> </a:t>
            </a:r>
            <a:r>
              <a:rPr lang="en-US" dirty="0" err="1"/>
              <a:t>редоследом</a:t>
            </a:r>
            <a:r>
              <a:rPr lang="en-US" dirty="0"/>
              <a:t> </a:t>
            </a:r>
            <a:r>
              <a:rPr lang="en-US" dirty="0" err="1"/>
              <a:t>ћеш</a:t>
            </a:r>
            <a:r>
              <a:rPr lang="en-US" dirty="0"/>
              <a:t> </a:t>
            </a:r>
            <a:r>
              <a:rPr lang="en-US" dirty="0" err="1"/>
              <a:t>учити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2"/>
            <a:ext cx="7010400" cy="500538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sr-Cyrl-CS" b="1" dirty="0"/>
              <a:t>ВАЖНО:</a:t>
            </a:r>
            <a:r>
              <a:rPr lang="sr-Cyrl-CS" dirty="0"/>
              <a:t> </a:t>
            </a:r>
            <a:r>
              <a:rPr lang="sr-Cyrl-CS" b="1" i="1" dirty="0"/>
              <a:t>Не треба учити сродне предмете један за другим, градиво се може помешати.</a:t>
            </a:r>
          </a:p>
          <a:p>
            <a:pPr>
              <a:spcBef>
                <a:spcPts val="600"/>
              </a:spcBef>
            </a:pPr>
            <a:endParaRPr lang="sr-Cyrl-CS" b="1" i="1" dirty="0"/>
          </a:p>
          <a:p>
            <a:pPr>
              <a:spcBef>
                <a:spcPts val="600"/>
              </a:spcBef>
            </a:pPr>
            <a:r>
              <a:rPr lang="en-US" dirty="0" err="1"/>
              <a:t>Није</a:t>
            </a:r>
            <a:r>
              <a:rPr lang="en-US" dirty="0"/>
              <a:t> </a:t>
            </a:r>
            <a:r>
              <a:rPr lang="en-US" dirty="0" err="1"/>
              <a:t>корисно</a:t>
            </a:r>
            <a:r>
              <a:rPr lang="en-US" i="1" dirty="0"/>
              <a:t> </a:t>
            </a:r>
            <a:r>
              <a:rPr lang="sr-Cyrl-CS" b="1" i="1" dirty="0"/>
              <a:t>п</a:t>
            </a:r>
            <a:r>
              <a:rPr lang="en-US" b="1" i="1" dirty="0" err="1"/>
              <a:t>равити</a:t>
            </a:r>
            <a:r>
              <a:rPr lang="en-US" b="1" i="1" dirty="0"/>
              <a:t> </a:t>
            </a:r>
            <a:r>
              <a:rPr lang="en-US" b="1" i="1" dirty="0" err="1"/>
              <a:t>превише</a:t>
            </a:r>
            <a:r>
              <a:rPr lang="en-US" b="1" i="1" dirty="0"/>
              <a:t> </a:t>
            </a:r>
            <a:r>
              <a:rPr lang="en-US" b="1" i="1" dirty="0" err="1"/>
              <a:t>дугачке</a:t>
            </a:r>
            <a:r>
              <a:rPr lang="en-US" b="1" i="1" dirty="0"/>
              <a:t> </a:t>
            </a:r>
            <a:r>
              <a:rPr lang="en-US" b="1" i="1" dirty="0" err="1"/>
              <a:t>пузе</a:t>
            </a:r>
            <a:r>
              <a:rPr lang="en-US" b="1" i="1" dirty="0"/>
              <a:t> </a:t>
            </a:r>
            <a:r>
              <a:rPr lang="sr-Cyrl-CS" b="1" i="1" dirty="0"/>
              <a:t>ка ни </a:t>
            </a:r>
            <a:r>
              <a:rPr lang="en-US" b="1" i="1" dirty="0" err="1"/>
              <a:t>правити</a:t>
            </a:r>
            <a:r>
              <a:rPr lang="en-US" b="1" i="1" dirty="0"/>
              <a:t> </a:t>
            </a:r>
            <a:r>
              <a:rPr lang="en-US" b="1" i="1" dirty="0" err="1"/>
              <a:t>паузе</a:t>
            </a:r>
            <a:r>
              <a:rPr lang="en-US" b="1" i="1" dirty="0"/>
              <a:t> </a:t>
            </a:r>
            <a:r>
              <a:rPr lang="en-US" b="1" i="1" dirty="0" err="1"/>
              <a:t>током</a:t>
            </a:r>
            <a:r>
              <a:rPr lang="en-US" b="1" i="1" dirty="0"/>
              <a:t> </a:t>
            </a:r>
            <a:r>
              <a:rPr lang="en-US" b="1" i="1" dirty="0" err="1"/>
              <a:t>првог</a:t>
            </a:r>
            <a:r>
              <a:rPr lang="en-US" b="1" i="1" dirty="0"/>
              <a:t> </a:t>
            </a:r>
            <a:r>
              <a:rPr lang="en-US" b="1" i="1" dirty="0" err="1"/>
              <a:t>сата</a:t>
            </a:r>
            <a:r>
              <a:rPr lang="en-US" b="1" i="1" dirty="0"/>
              <a:t> </a:t>
            </a:r>
            <a:r>
              <a:rPr lang="en-US" b="1" i="1" dirty="0" err="1"/>
              <a:t>учења</a:t>
            </a:r>
            <a:r>
              <a:rPr lang="en-US" b="1" i="1" dirty="0"/>
              <a:t> </a:t>
            </a:r>
            <a:endParaRPr lang="sr-Cyrl-CS" b="1" i="1" dirty="0"/>
          </a:p>
          <a:p>
            <a:pPr>
              <a:spcBef>
                <a:spcPts val="600"/>
              </a:spcBef>
            </a:pPr>
            <a:endParaRPr lang="sr-Cyrl-CS" b="1" i="1" dirty="0"/>
          </a:p>
          <a:p>
            <a:pPr>
              <a:spcBef>
                <a:spcPts val="600"/>
              </a:spcBef>
            </a:pPr>
            <a:r>
              <a:rPr lang="en-US" dirty="0" err="1"/>
              <a:t>Загревање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важно</a:t>
            </a:r>
            <a:r>
              <a:rPr lang="en-US" dirty="0"/>
              <a:t>, </a:t>
            </a:r>
            <a:r>
              <a:rPr lang="en-US" dirty="0" err="1"/>
              <a:t>како</a:t>
            </a:r>
            <a:r>
              <a:rPr lang="en-US" dirty="0"/>
              <a:t> у </a:t>
            </a:r>
            <a:r>
              <a:rPr lang="en-US" dirty="0" err="1"/>
              <a:t>спорту</a:t>
            </a:r>
            <a:r>
              <a:rPr lang="en-US" dirty="0"/>
              <a:t>, </a:t>
            </a:r>
            <a:r>
              <a:rPr lang="en-US" dirty="0" err="1"/>
              <a:t>тако</a:t>
            </a:r>
            <a:r>
              <a:rPr lang="en-US" dirty="0"/>
              <a:t> и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ефикасно</a:t>
            </a:r>
            <a:r>
              <a:rPr lang="en-US" dirty="0"/>
              <a:t> </a:t>
            </a:r>
            <a:r>
              <a:rPr lang="en-US" dirty="0" err="1"/>
              <a:t>учење</a:t>
            </a:r>
            <a:r>
              <a:rPr lang="en-US" dirty="0"/>
              <a:t>.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прерано</a:t>
            </a:r>
            <a:r>
              <a:rPr lang="en-US" dirty="0"/>
              <a:t> </a:t>
            </a:r>
            <a:r>
              <a:rPr lang="en-US" dirty="0" err="1"/>
              <a:t>направиш</a:t>
            </a:r>
            <a:r>
              <a:rPr lang="en-US" dirty="0"/>
              <a:t> </a:t>
            </a:r>
            <a:r>
              <a:rPr lang="en-US" dirty="0" err="1"/>
              <a:t>паузу</a:t>
            </a:r>
            <a:r>
              <a:rPr lang="en-US" dirty="0"/>
              <a:t>, </a:t>
            </a:r>
            <a:r>
              <a:rPr lang="en-US" dirty="0" err="1"/>
              <a:t>ефекат</a:t>
            </a:r>
            <a:r>
              <a:rPr lang="en-US" dirty="0"/>
              <a:t> </a:t>
            </a:r>
            <a:r>
              <a:rPr lang="en-US" dirty="0" err="1"/>
              <a:t>загревања</a:t>
            </a:r>
            <a:r>
              <a:rPr lang="en-US" dirty="0"/>
              <a:t> </a:t>
            </a:r>
            <a:r>
              <a:rPr lang="en-US" dirty="0" err="1"/>
              <a:t>нестаје</a:t>
            </a:r>
            <a:r>
              <a:rPr lang="en-US" dirty="0"/>
              <a:t> и </a:t>
            </a:r>
            <a:r>
              <a:rPr lang="en-US" dirty="0" err="1"/>
              <a:t>враћаш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стартну</a:t>
            </a:r>
            <a:r>
              <a:rPr lang="en-US" dirty="0"/>
              <a:t> </a:t>
            </a:r>
            <a:r>
              <a:rPr lang="en-US" dirty="0" err="1"/>
              <a:t>позицију</a:t>
            </a:r>
            <a:r>
              <a:rPr lang="en-US" dirty="0"/>
              <a:t>.</a:t>
            </a:r>
          </a:p>
          <a:p>
            <a:pPr>
              <a:spcBef>
                <a:spcPts val="600"/>
              </a:spcBef>
            </a:pP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ћеш</a:t>
            </a:r>
            <a:r>
              <a:rPr lang="en-US" dirty="0"/>
              <a:t> </a:t>
            </a:r>
            <a:r>
              <a:rPr lang="en-US" dirty="0" err="1"/>
              <a:t>учити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/>
              <a:t>УВЕК НА ИСТОМ МЕСТУ, </a:t>
            </a:r>
          </a:p>
          <a:p>
            <a:r>
              <a:rPr lang="sr-Cyrl-CS" dirty="0"/>
              <a:t>формирати радни кутак (не фотеља или кревет), </a:t>
            </a:r>
          </a:p>
          <a:p>
            <a:r>
              <a:rPr lang="sr-Cyrl-CS" dirty="0"/>
              <a:t>на радном столу столу је само припор за учење и књиге, </a:t>
            </a:r>
          </a:p>
          <a:p>
            <a:r>
              <a:rPr lang="sr-Cyrl-CS" dirty="0"/>
              <a:t>у довољно осветљеној просторији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Мали савети... </a:t>
            </a:r>
            <a:r>
              <a:rPr lang="sr-Cyrl-C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dirty="0"/>
              <a:t>Учи на исти начин како се градиво </a:t>
            </a:r>
            <a:r>
              <a:rPr lang="sr-Cyrl-CS" dirty="0" smtClean="0"/>
              <a:t>испитује</a:t>
            </a:r>
          </a:p>
          <a:p>
            <a:pPr lvl="0"/>
            <a:endParaRPr lang="en-US" dirty="0"/>
          </a:p>
          <a:p>
            <a:pPr lvl="0"/>
            <a:r>
              <a:rPr lang="sr-Cyrl-CS" dirty="0"/>
              <a:t>Не допусти да ти се нагомила градиво</a:t>
            </a:r>
            <a:r>
              <a:rPr lang="sr-Cyrl-CS" dirty="0" smtClean="0"/>
              <a:t>!</a:t>
            </a:r>
          </a:p>
          <a:p>
            <a:pPr lvl="0"/>
            <a:endParaRPr lang="en-US" dirty="0"/>
          </a:p>
          <a:p>
            <a:pPr lvl="0"/>
            <a:r>
              <a:rPr lang="sr-Cyrl-CS" dirty="0"/>
              <a:t>Замоли неког од укућана да те испита, како би проверили колко си усвојио/ла </a:t>
            </a:r>
            <a:r>
              <a:rPr lang="sr-Cyrl-CS" dirty="0" smtClean="0"/>
              <a:t>градиво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sr-Cyrl-CS" dirty="0" smtClean="0"/>
              <a:t>Тражи </a:t>
            </a:r>
            <a:r>
              <a:rPr lang="sr-Cyrl-CS" dirty="0"/>
              <a:t>од наставника </a:t>
            </a:r>
            <a:r>
              <a:rPr lang="sr-Cyrl-CS" dirty="0" smtClean="0"/>
              <a:t>објашњење</a:t>
            </a:r>
            <a:r>
              <a:rPr lang="sr-Latn-RS" dirty="0" smtClean="0"/>
              <a:t> </a:t>
            </a:r>
            <a:r>
              <a:rPr lang="sr-Cyrl-RS" dirty="0" smtClean="0"/>
              <a:t>, на начин који ти је тренутно најлакши у учењу на даљину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/>
              <a:t>Хвала на сарадњи!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/>
              <a:t>Срећно са учењем!</a:t>
            </a:r>
          </a:p>
          <a:p>
            <a:r>
              <a:rPr lang="sr-Cyrl-CS" dirty="0">
                <a:sym typeface="Wingdings" pitchFamily="2" charset="2"/>
              </a:rPr>
              <a:t></a:t>
            </a:r>
            <a:r>
              <a:rPr lang="sr-Cyrl-CS" dirty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skolska tab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skolska tabla</Template>
  <TotalTime>180</TotalTime>
  <Words>362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skolska tabla</vt:lpstr>
      <vt:lpstr>Како да учим и научим градиво?</vt:lpstr>
      <vt:lpstr>Како почети?</vt:lpstr>
      <vt:lpstr>ШТА ЋЕШ НАУЧИТИ ТОГ ДАНА?  </vt:lpstr>
      <vt:lpstr>КОЛИКО ВРЕМЕНА ЋЕШ ОДВОЈИТИ ЗА ТО?</vt:lpstr>
      <vt:lpstr>Којим редоследом ћеш учити?</vt:lpstr>
      <vt:lpstr>Којим редоследом ћеш учити?</vt:lpstr>
      <vt:lpstr>Где ћеш учити? </vt:lpstr>
      <vt:lpstr>Мали савети... </vt:lpstr>
      <vt:lpstr>Хвала на сарадњи!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да учим и научим градиво?</dc:title>
  <dc:creator>Korisnik</dc:creator>
  <cp:lastModifiedBy>MILKA</cp:lastModifiedBy>
  <cp:revision>23</cp:revision>
  <dcterms:created xsi:type="dcterms:W3CDTF">2012-11-20T07:28:36Z</dcterms:created>
  <dcterms:modified xsi:type="dcterms:W3CDTF">2020-03-27T10:04:49Z</dcterms:modified>
</cp:coreProperties>
</file>