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1D8BD707-D9CF-40AE-B4C6-C98DA3205C09}" type="datetimeFigureOut">
              <a:rPr lang="en-US" smtClean="0"/>
              <a:pPr/>
              <a:t>22-Apr-20</a:t>
            </a:fld>
            <a:endParaRPr lang="en-US"/>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263747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22-Apr-20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70742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22-Apr-20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23005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22-Apr-20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23691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76959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22-Apr-20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57051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22-Apr-20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88372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22-Apr-20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47558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54961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486888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40000"/>
              <a:lumOff val="60000"/>
            </a:schemeClr>
          </a:solid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1D8BD707-D9CF-40AE-B4C6-C98DA3205C09}" type="datetimeFigureOut">
              <a:rPr lang="en-US" smtClean="0"/>
              <a:pPr/>
              <a:t>22-Apr-20</a:t>
            </a:fld>
            <a:endParaRPr lang="en-US"/>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171161813"/>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fld id="{1D8BD707-D9CF-40AE-B4C6-C98DA3205C09}" type="datetimeFigureOut">
              <a:rPr lang="en-US" smtClean="0"/>
              <a:pPr/>
              <a:t>22-Apr-20</a:t>
            </a:fld>
            <a:endParaRPr lang="en-US"/>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en-US"/>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995333272"/>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mojaucionica.gov.r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mojaucionica.gov.r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2362199"/>
          </a:xfrm>
        </p:spPr>
        <p:txBody>
          <a:bodyPr>
            <a:normAutofit/>
          </a:bodyPr>
          <a:lstStyle/>
          <a:p>
            <a:pPr algn="ctr"/>
            <a:r>
              <a:rPr lang="sr-Cyrl-RS" sz="6000" b="1" dirty="0"/>
              <a:t>ПРОБНИ ЗАВРШНИ ИСПИТ 2020.</a:t>
            </a:r>
            <a:endParaRPr lang="en-US" sz="6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sr-Cyrl-RS" dirty="0"/>
              <a:t>Зашто постоји пробни завршни испит?</a:t>
            </a:r>
            <a:endParaRPr lang="en-US" dirty="0"/>
          </a:p>
        </p:txBody>
      </p:sp>
      <p:sp>
        <p:nvSpPr>
          <p:cNvPr id="2" name="Content Placeholder 1"/>
          <p:cNvSpPr>
            <a:spLocks noGrp="1"/>
          </p:cNvSpPr>
          <p:nvPr>
            <p:ph idx="1"/>
          </p:nvPr>
        </p:nvSpPr>
        <p:spPr/>
        <p:txBody>
          <a:bodyPr/>
          <a:lstStyle/>
          <a:p>
            <a:r>
              <a:rPr lang="ru-RU" dirty="0"/>
              <a:t>Основна сврха овог тестирања је да ученици стекну увид у то да ли су напредовали до очекиваних стандарда постигнућа у предметима који су обухваћени завршним испитом и да у односу на резултате пробног завршног испита, по потреби, додатну пажњу посвете одређеним областима у оквиру појединих предмета.</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sr-Cyrl-RS" dirty="0"/>
              <a:t>Тест се не оцењује</a:t>
            </a:r>
            <a:endParaRPr lang="en-US" dirty="0"/>
          </a:p>
        </p:txBody>
      </p:sp>
      <p:sp>
        <p:nvSpPr>
          <p:cNvPr id="2" name="Content Placeholder 1"/>
          <p:cNvSpPr>
            <a:spLocks noGrp="1"/>
          </p:cNvSpPr>
          <p:nvPr>
            <p:ph idx="1"/>
          </p:nvPr>
        </p:nvSpPr>
        <p:spPr/>
        <p:txBody>
          <a:bodyPr/>
          <a:lstStyle/>
          <a:p>
            <a:r>
              <a:rPr lang="ru-RU" dirty="0"/>
              <a:t>Резултати теста се неће оцењивати, јер се тестирање одвија у недовољно контролисаним условима да би се обезбедила поузданост резултата. Зато је неопходно подстицати ученике да самостално реше тестове, без обзира на крајњи резултат, јер ће једино тако имати прави увид који ће им послужити за даље планирање учења, а уједно обезбедити и реалнија очекивања од завршног испита.</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sr-Cyrl-RS" dirty="0"/>
              <a:t>Платформе за приступ испиту</a:t>
            </a:r>
            <a:endParaRPr lang="en-US" dirty="0"/>
          </a:p>
        </p:txBody>
      </p:sp>
      <p:sp>
        <p:nvSpPr>
          <p:cNvPr id="2" name="Content Placeholder 1"/>
          <p:cNvSpPr>
            <a:spLocks noGrp="1"/>
          </p:cNvSpPr>
          <p:nvPr>
            <p:ph idx="1"/>
          </p:nvPr>
        </p:nvSpPr>
        <p:spPr/>
        <p:txBody>
          <a:bodyPr/>
          <a:lstStyle/>
          <a:p>
            <a:r>
              <a:rPr lang="ru-RU" dirty="0"/>
              <a:t>Онлајн тест (први пробни завршни испит) за самопроцену знања ће се реализовати преко платформе </a:t>
            </a:r>
            <a:r>
              <a:rPr lang="ru-RU" dirty="0">
                <a:hlinkClick r:id="rId2"/>
              </a:rPr>
              <a:t>mojaucionica.gov.rs</a:t>
            </a:r>
            <a:r>
              <a:rPr lang="ru-RU" dirty="0"/>
              <a:t>.</a:t>
            </a:r>
          </a:p>
          <a:p>
            <a:r>
              <a:rPr lang="ru-RU" dirty="0"/>
              <a:t>Ученици ће платформи приступати користећи исте налоге који су за потребе приступа платформи </a:t>
            </a:r>
            <a:r>
              <a:rPr lang="ru-RU" dirty="0">
                <a:solidFill>
                  <a:srgbClr val="FF0000"/>
                </a:solidFill>
              </a:rPr>
              <a:t>Microsoft Teams</a:t>
            </a:r>
            <a:r>
              <a:rPr lang="ru-RU" dirty="0"/>
              <a:t> достављени школама у периоду од 20. до 23. марта 2020. године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sr-Cyrl-RS" dirty="0"/>
              <a:t>Демо верзија теста</a:t>
            </a:r>
            <a:endParaRPr lang="en-US" dirty="0"/>
          </a:p>
        </p:txBody>
      </p:sp>
      <p:sp>
        <p:nvSpPr>
          <p:cNvPr id="2" name="Content Placeholder 1"/>
          <p:cNvSpPr>
            <a:spLocks noGrp="1"/>
          </p:cNvSpPr>
          <p:nvPr>
            <p:ph idx="1"/>
          </p:nvPr>
        </p:nvSpPr>
        <p:spPr/>
        <p:txBody>
          <a:bodyPr>
            <a:normAutofit/>
          </a:bodyPr>
          <a:lstStyle/>
          <a:p>
            <a:r>
              <a:rPr lang="ru-RU" dirty="0"/>
              <a:t>Завод за вредновање квалитета образовања и васпитања је припремио </a:t>
            </a:r>
            <a:r>
              <a:rPr lang="ru-RU" dirty="0">
                <a:solidFill>
                  <a:srgbClr val="FF0000"/>
                </a:solidFill>
              </a:rPr>
              <a:t>демо верзију теста "Упознај окружење за самопроцену знања"</a:t>
            </a:r>
            <a:r>
              <a:rPr lang="ru-RU" dirty="0"/>
              <a:t>,  који треба да послужи ученицима да се на време, пре тестирања упознају са платформом. Након што од одељењских старешина добију налоге, очекује се да ће ученици </a:t>
            </a:r>
            <a:r>
              <a:rPr lang="ru-RU" dirty="0">
                <a:solidFill>
                  <a:srgbClr val="FF0000"/>
                </a:solidFill>
              </a:rPr>
              <a:t>од 14. априла 2020. године</a:t>
            </a:r>
            <a:r>
              <a:rPr lang="ru-RU" dirty="0"/>
              <a:t> моћи да приступе платформи како би проверили приступне параметре, упозали се са окружењем, погледали упутства и урадили демо тест. Демо тест ће имати </a:t>
            </a:r>
            <a:r>
              <a:rPr lang="ru-RU" dirty="0">
                <a:solidFill>
                  <a:srgbClr val="FF0000"/>
                </a:solidFill>
              </a:rPr>
              <a:t>четири питања </a:t>
            </a:r>
            <a:r>
              <a:rPr lang="ru-RU" dirty="0"/>
              <a:t>како би ученици имали прилику да виде какав тип питања их чека на тесту и моћи ће да се упознају са начином решавања.</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sr-Cyrl-RS" dirty="0"/>
              <a:t>Датуми тестирања</a:t>
            </a:r>
            <a:endParaRPr lang="en-US" dirty="0"/>
          </a:p>
        </p:txBody>
      </p:sp>
      <p:sp>
        <p:nvSpPr>
          <p:cNvPr id="2" name="Content Placeholder 1"/>
          <p:cNvSpPr>
            <a:spLocks noGrp="1"/>
          </p:cNvSpPr>
          <p:nvPr>
            <p:ph idx="1"/>
          </p:nvPr>
        </p:nvSpPr>
        <p:spPr/>
        <p:txBody>
          <a:bodyPr/>
          <a:lstStyle/>
          <a:p>
            <a:r>
              <a:rPr lang="ru-RU" dirty="0">
                <a:solidFill>
                  <a:srgbClr val="FF0000"/>
                </a:solidFill>
              </a:rPr>
              <a:t>22. априла </a:t>
            </a:r>
            <a:r>
              <a:rPr lang="ru-RU" dirty="0"/>
              <a:t>2020. – тест из српског/матерњег језика</a:t>
            </a:r>
          </a:p>
          <a:p>
            <a:r>
              <a:rPr lang="ru-RU" dirty="0">
                <a:solidFill>
                  <a:srgbClr val="FF0000"/>
                </a:solidFill>
              </a:rPr>
              <a:t>23. априла </a:t>
            </a:r>
            <a:r>
              <a:rPr lang="ru-RU" dirty="0"/>
              <a:t>2020. – тест из математике</a:t>
            </a:r>
          </a:p>
          <a:p>
            <a:r>
              <a:rPr lang="ru-RU" dirty="0">
                <a:solidFill>
                  <a:srgbClr val="FF0000"/>
                </a:solidFill>
              </a:rPr>
              <a:t>24. априла </a:t>
            </a:r>
            <a:r>
              <a:rPr lang="ru-RU" dirty="0"/>
              <a:t>2020. – комбиновани тест</a:t>
            </a:r>
          </a:p>
          <a:p>
            <a:r>
              <a:rPr lang="ru-RU" dirty="0"/>
              <a:t>Ученицима ће сваки тест  бити доступан </a:t>
            </a:r>
            <a:r>
              <a:rPr lang="ru-RU" dirty="0">
                <a:solidFill>
                  <a:srgbClr val="FF0000"/>
                </a:solidFill>
              </a:rPr>
              <a:t>12 сати (од 8.00 до 20.00)</a:t>
            </a:r>
            <a:r>
              <a:rPr lang="ru-RU" dirty="0"/>
              <a:t> , како би могли да му приступе у време кад технички или други организациони или породични услови дозвољавају.</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sr-Cyrl-RS" dirty="0"/>
              <a:t>Приступ тесту и језик</a:t>
            </a:r>
            <a:endParaRPr lang="en-US" dirty="0"/>
          </a:p>
        </p:txBody>
      </p:sp>
      <p:sp>
        <p:nvSpPr>
          <p:cNvPr id="2" name="Content Placeholder 1"/>
          <p:cNvSpPr>
            <a:spLocks noGrp="1"/>
          </p:cNvSpPr>
          <p:nvPr>
            <p:ph idx="1"/>
          </p:nvPr>
        </p:nvSpPr>
        <p:spPr/>
        <p:txBody>
          <a:bodyPr>
            <a:noAutofit/>
          </a:bodyPr>
          <a:lstStyle/>
          <a:p>
            <a:r>
              <a:rPr lang="ru-RU" sz="3600" dirty="0"/>
              <a:t>Преко платформе </a:t>
            </a:r>
            <a:r>
              <a:rPr lang="ru-RU" sz="3600" b="1" dirty="0">
                <a:hlinkClick r:id="rId2"/>
              </a:rPr>
              <a:t>mojaucionica.gov.rs</a:t>
            </a:r>
            <a:r>
              <a:rPr lang="ru-RU" sz="3600" b="1" dirty="0"/>
              <a:t> </a:t>
            </a:r>
            <a:r>
              <a:rPr lang="ru-RU" sz="3600" dirty="0"/>
              <a:t>и налога који им је проследио одељењски старешина, ученик приступа решавању тестова.</a:t>
            </a:r>
          </a:p>
          <a:p>
            <a:r>
              <a:rPr lang="ru-RU" sz="3600" dirty="0"/>
              <a:t>Ученик ће </a:t>
            </a:r>
            <a:r>
              <a:rPr lang="ru-RU" sz="3600" dirty="0">
                <a:solidFill>
                  <a:srgbClr val="FF0000"/>
                </a:solidFill>
              </a:rPr>
              <a:t>на почетку сваког теста бирати језик</a:t>
            </a:r>
            <a:r>
              <a:rPr lang="ru-RU" sz="3600" dirty="0"/>
              <a:t> на којем ради тест.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sr-Cyrl-RS" dirty="0"/>
              <a:t>Време трајања теста</a:t>
            </a:r>
            <a:endParaRPr lang="en-US" dirty="0"/>
          </a:p>
        </p:txBody>
      </p:sp>
      <p:sp>
        <p:nvSpPr>
          <p:cNvPr id="2" name="Content Placeholder 1"/>
          <p:cNvSpPr>
            <a:spLocks noGrp="1"/>
          </p:cNvSpPr>
          <p:nvPr>
            <p:ph idx="1"/>
          </p:nvPr>
        </p:nvSpPr>
        <p:spPr/>
        <p:txBody>
          <a:bodyPr/>
          <a:lstStyle/>
          <a:p>
            <a:r>
              <a:rPr lang="ru-RU" dirty="0"/>
              <a:t>Сваки ученик ће моћи </a:t>
            </a:r>
            <a:r>
              <a:rPr lang="ru-RU" dirty="0">
                <a:solidFill>
                  <a:srgbClr val="FF0000"/>
                </a:solidFill>
              </a:rPr>
              <a:t>само једном </a:t>
            </a:r>
            <a:r>
              <a:rPr lang="ru-RU" dirty="0"/>
              <a:t>да приступи решавању теста, које ће бити </a:t>
            </a:r>
            <a:r>
              <a:rPr lang="ru-RU" dirty="0">
                <a:solidFill>
                  <a:srgbClr val="FF0000"/>
                </a:solidFill>
              </a:rPr>
              <a:t>временски ограничено</a:t>
            </a:r>
            <a:r>
              <a:rPr lang="ru-RU" dirty="0"/>
              <a:t>! То значи да када ученик приступи тесту, мора и да га заврши у року предвиђеном за рад.</a:t>
            </a:r>
          </a:p>
          <a:p>
            <a:r>
              <a:rPr lang="ru-RU" dirty="0"/>
              <a:t>На почетку теста, ученици ће добити обавештење о дужини трајања тестирања.</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sr-Cyrl-RS" dirty="0"/>
              <a:t>Резултати теста</a:t>
            </a:r>
            <a:endParaRPr lang="en-US" dirty="0"/>
          </a:p>
        </p:txBody>
      </p:sp>
      <p:sp>
        <p:nvSpPr>
          <p:cNvPr id="2" name="Content Placeholder 1"/>
          <p:cNvSpPr>
            <a:spLocks noGrp="1"/>
          </p:cNvSpPr>
          <p:nvPr>
            <p:ph idx="1"/>
          </p:nvPr>
        </p:nvSpPr>
        <p:spPr/>
        <p:txBody>
          <a:bodyPr>
            <a:normAutofit/>
          </a:bodyPr>
          <a:lstStyle/>
          <a:p>
            <a:r>
              <a:rPr lang="ru-RU" dirty="0"/>
              <a:t>Повратну информацију о резултатима теста ученик ће моћи да види након дванаесточасовног истека времена за решавање теста, када ће решења бити доступна.</a:t>
            </a:r>
          </a:p>
          <a:p>
            <a:r>
              <a:rPr lang="ru-RU"/>
              <a:t> </a:t>
            </a:r>
            <a:r>
              <a:rPr lang="ru-RU" dirty="0"/>
              <a:t>У</a:t>
            </a:r>
            <a:r>
              <a:rPr lang="ru-RU"/>
              <a:t>ченик </a:t>
            </a:r>
            <a:r>
              <a:rPr lang="ru-RU" dirty="0"/>
              <a:t>ће моћи да им приступи и </a:t>
            </a:r>
            <a:r>
              <a:rPr lang="ru-RU"/>
              <a:t>анализира решења </a:t>
            </a:r>
            <a:r>
              <a:rPr lang="ru-RU" dirty="0"/>
              <a:t>логовањем на платформу са истим приступним налогом као и за решавање тестова.</a:t>
            </a:r>
          </a:p>
          <a:p>
            <a:r>
              <a:rPr lang="ru-RU" dirty="0"/>
              <a:t>Анализе задатака сва три теста ће бити емитоване и на каналу РТС 3, у терминима који ће накнадно бити утврђени.</a:t>
            </a:r>
          </a:p>
          <a:p>
            <a:endParaRPr lang="en-US" dirty="0"/>
          </a:p>
        </p:txBody>
      </p:sp>
    </p:spTree>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TM03457491[[fn=Metropolitan]]</Template>
  <TotalTime>37</TotalTime>
  <Words>517</Words>
  <Application>Microsoft Office PowerPoint</Application>
  <PresentationFormat>On-screen Show (4:3)</PresentationFormat>
  <Paragraphs>25</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 Light</vt:lpstr>
      <vt:lpstr>Metropolitan</vt:lpstr>
      <vt:lpstr>ПРОБНИ ЗАВРШНИ ИСПИТ 2020.</vt:lpstr>
      <vt:lpstr>Зашто постоји пробни завршни испит?</vt:lpstr>
      <vt:lpstr>Тест се не оцењује</vt:lpstr>
      <vt:lpstr>Платформе за приступ испиту</vt:lpstr>
      <vt:lpstr>Демо верзија теста</vt:lpstr>
      <vt:lpstr>Датуми тестирања</vt:lpstr>
      <vt:lpstr>Приступ тесту и језик</vt:lpstr>
      <vt:lpstr>Време трајања теста</vt:lpstr>
      <vt:lpstr>Резултати теста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PROBNI ZAVRŠNI ISPIT 2020.</dc:title>
  <dc:creator>Lenovo</dc:creator>
  <cp:lastModifiedBy>Saša Kuridža</cp:lastModifiedBy>
  <cp:revision>11</cp:revision>
  <dcterms:created xsi:type="dcterms:W3CDTF">2006-08-16T00:00:00Z</dcterms:created>
  <dcterms:modified xsi:type="dcterms:W3CDTF">2020-04-22T10:21:51Z</dcterms:modified>
</cp:coreProperties>
</file>